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7" name="Obdĺž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2" name="Zástupný symbol päty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12" name="Zástupný symbol čísla snímky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  <p:sp>
        <p:nvSpPr>
          <p:cNvPr id="16" name="Zástupný symbol tex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5" name="Zástupný symbol tex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8" name="Obdĺž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Obdĺž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101FFEB-7C1F-4B28-9717-A783F85F404E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C7ED376-695A-43C9-BEDB-222E0D43B3B6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100FZ151\100_62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151230" cy="611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486916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Hovorme o jedle - chlieb, pečivo, obilniny, cestoviny, zemiaky</a:t>
            </a:r>
            <a:endParaRPr lang="sk-SK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84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r>
              <a:rPr lang="sk-SK" dirty="0" smtClean="0"/>
              <a:t>1. Ovoniavanie, ohmatávanie cestovín, pečiva, zemiakov, ryže a kukurice</a:t>
            </a:r>
          </a:p>
          <a:p>
            <a:r>
              <a:rPr lang="sk-SK" dirty="0" smtClean="0"/>
              <a:t>2. Hovorme o jedle – odkiaľ sa vzala múka,  chlieb, pečivo, cestoviny, pukance, rizoto a </a:t>
            </a:r>
            <a:r>
              <a:rPr lang="sk-SK" dirty="0" err="1" smtClean="0"/>
              <a:t>hranolky</a:t>
            </a:r>
            <a:endParaRPr lang="sk-SK" dirty="0" smtClean="0"/>
          </a:p>
          <a:p>
            <a:r>
              <a:rPr lang="sk-SK" dirty="0" smtClean="0"/>
              <a:t>3. Vyhľadávame a priraďujeme zrná/semená/plody ku obrázku </a:t>
            </a:r>
          </a:p>
          <a:p>
            <a:r>
              <a:rPr lang="sk-SK" dirty="0" smtClean="0"/>
              <a:t>4. Výtvarné prevedenie kukurice a zemiakov odtláčaním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12139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1. Ovoniavanie, ohmatávanie cestovín, pečiva, zemiakov, ryže a kukurice</a:t>
            </a:r>
            <a:endParaRPr lang="sk-SK" dirty="0"/>
          </a:p>
        </p:txBody>
      </p:sp>
      <p:pic>
        <p:nvPicPr>
          <p:cNvPr id="1027" name="Picture 3" descr="E:\100FZ151\100_6236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 bwMode="auto">
          <a:xfrm>
            <a:off x="179512" y="166598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obsahu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Všetkými zmyslami: hmatom (prehrabávanie, presypávanie), čuchom (ovoniavanie), zrakom (obzeranie), chuťou (olizovanie), sluchom (presypávanie ryže znie inak ako kukurice)</a:t>
            </a:r>
          </a:p>
          <a:p>
            <a:r>
              <a:rPr lang="sk-SK" dirty="0" smtClean="0"/>
              <a:t>Počet žiakov: 6</a:t>
            </a:r>
          </a:p>
          <a:p>
            <a:r>
              <a:rPr lang="sk-SK" dirty="0" smtClean="0"/>
              <a:t>Ročník: prípravný  </a:t>
            </a:r>
            <a:endParaRPr lang="sk-SK" dirty="0"/>
          </a:p>
        </p:txBody>
      </p:sp>
      <p:pic>
        <p:nvPicPr>
          <p:cNvPr id="1026" name="Picture 2" descr="E:\100FZ151\100_624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60" t="15449" r="10944" b="19019"/>
          <a:stretch/>
        </p:blipFill>
        <p:spPr bwMode="auto">
          <a:xfrm rot="5400000">
            <a:off x="-439090" y="4046879"/>
            <a:ext cx="313485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8071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9195" y="116632"/>
            <a:ext cx="8229600" cy="811591"/>
          </a:xfrm>
        </p:spPr>
        <p:txBody>
          <a:bodyPr>
            <a:normAutofit fontScale="90000"/>
          </a:bodyPr>
          <a:lstStyle/>
          <a:p>
            <a:r>
              <a:rPr lang="sk-SK" sz="2700" dirty="0" smtClean="0"/>
              <a:t/>
            </a:r>
            <a:br>
              <a:rPr lang="sk-SK" sz="2700" dirty="0" smtClean="0"/>
            </a:br>
            <a:r>
              <a:rPr lang="sk-SK" sz="2700" dirty="0"/>
              <a:t/>
            </a:r>
            <a:br>
              <a:rPr lang="sk-SK" sz="2700" dirty="0"/>
            </a:br>
            <a:r>
              <a:rPr lang="sk-SK" sz="2700" b="1" dirty="0" smtClean="0"/>
              <a:t>2. Hovorme o jedle – odkiaľ sa vzala múka,  chlieb, pečivo, cestoviny, pukance, rizoto a </a:t>
            </a:r>
            <a:r>
              <a:rPr lang="sk-SK" sz="2700" b="1" dirty="0" err="1" smtClean="0"/>
              <a:t>hranolky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29669" y="1124744"/>
            <a:ext cx="2808312" cy="5462067"/>
          </a:xfrm>
        </p:spPr>
        <p:txBody>
          <a:bodyPr>
            <a:normAutofit fontScale="92500" lnSpcReduction="10000"/>
          </a:bodyPr>
          <a:lstStyle/>
          <a:p>
            <a:r>
              <a:rPr lang="sk-SK" sz="1800" dirty="0" smtClean="0"/>
              <a:t>Obilniny sú rastliny, ktoré pestuje človek na poli</a:t>
            </a:r>
          </a:p>
          <a:p>
            <a:r>
              <a:rPr lang="sk-SK" sz="1800" dirty="0" smtClean="0"/>
              <a:t>Najdôležitejšie obilniny  pre človeka – pšenica, raž, kukurica a ryža </a:t>
            </a:r>
          </a:p>
          <a:p>
            <a:r>
              <a:rPr lang="sk-SK" sz="1800" dirty="0" smtClean="0"/>
              <a:t>Pšenica  a raž - zo semien melieme  múku na pečenie chleba, pečiva a cestovín</a:t>
            </a:r>
          </a:p>
          <a:p>
            <a:r>
              <a:rPr lang="sk-SK" sz="1800" dirty="0" smtClean="0"/>
              <a:t>Kukurica – krmivo pre zvieratá, varená kukurica, pukance</a:t>
            </a:r>
          </a:p>
          <a:p>
            <a:r>
              <a:rPr lang="sk-SK" sz="1800" dirty="0" smtClean="0"/>
              <a:t>Zemiaky – čo konzumujeme a ako upravujeme – polievka,  </a:t>
            </a:r>
            <a:r>
              <a:rPr lang="sk-SK" sz="1800" dirty="0" err="1" smtClean="0"/>
              <a:t>hranolky</a:t>
            </a:r>
            <a:r>
              <a:rPr lang="sk-SK" sz="1800" dirty="0" smtClean="0"/>
              <a:t>, kaša</a:t>
            </a:r>
          </a:p>
          <a:p>
            <a:endParaRPr lang="sk-SK" sz="1800" dirty="0" smtClean="0"/>
          </a:p>
          <a:p>
            <a:r>
              <a:rPr lang="sk-SK" sz="1800" dirty="0" smtClean="0"/>
              <a:t>Počet žiakov: 6</a:t>
            </a:r>
          </a:p>
          <a:p>
            <a:r>
              <a:rPr lang="sk-SK" sz="1800" dirty="0" smtClean="0"/>
              <a:t>Ročník: prípravný</a:t>
            </a:r>
          </a:p>
          <a:p>
            <a:endParaRPr lang="sk-SK" sz="1600" dirty="0"/>
          </a:p>
        </p:txBody>
      </p:sp>
      <p:pic>
        <p:nvPicPr>
          <p:cNvPr id="5" name="Picture 4" descr="E:\100FZ151\100_62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73116"/>
            <a:ext cx="4189623" cy="314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:\100FZ151\100_62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5847" y="3459208"/>
            <a:ext cx="441649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100FZ151\100_62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34612" y="3900257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444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3. Vyhľadávame a priraďujeme zrná/semená/plody ku obrázku </a:t>
            </a:r>
            <a:endParaRPr lang="sk-SK" dirty="0"/>
          </a:p>
        </p:txBody>
      </p:sp>
      <p:pic>
        <p:nvPicPr>
          <p:cNvPr id="3075" name="Picture 3" descr="E:\100FZ151\100_62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84784"/>
            <a:ext cx="4670843" cy="350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100FZ151\100_625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62" t="7378" r="12939" b="-4887"/>
          <a:stretch/>
        </p:blipFill>
        <p:spPr bwMode="auto">
          <a:xfrm>
            <a:off x="179512" y="2945592"/>
            <a:ext cx="4303688" cy="379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428596" y="1785926"/>
            <a:ext cx="30718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Počet žiakov: 6</a:t>
            </a:r>
          </a:p>
          <a:p>
            <a:r>
              <a:rPr lang="sk-SK" sz="2400" dirty="0" smtClean="0"/>
              <a:t>Ročník: Prípravný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59186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50881"/>
            <a:ext cx="8229600" cy="1143000"/>
          </a:xfrm>
        </p:spPr>
        <p:txBody>
          <a:bodyPr>
            <a:normAutofit/>
          </a:bodyPr>
          <a:lstStyle/>
          <a:p>
            <a:r>
              <a:rPr lang="sk-SK" sz="3200" dirty="0" smtClean="0"/>
              <a:t>4. Výtvarné prevedenie kukurice a zemiakov odtláčaním </a:t>
            </a:r>
            <a:endParaRPr lang="sk-SK" sz="3200" dirty="0"/>
          </a:p>
        </p:txBody>
      </p:sp>
      <p:pic>
        <p:nvPicPr>
          <p:cNvPr id="6" name="Obrázek 5" descr="C:\Users\Ondrik\Desktop\zuzka\Súťaž\20161012_1035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526381" y="1812241"/>
            <a:ext cx="4223534" cy="317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ázek 6" descr="C:\Users\Ondrik\Desktop\zuzka\Súťaž\20161012_1032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357298"/>
            <a:ext cx="4153933" cy="311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ek 7" descr="C:\Users\Ondrik\Desktop\zuzka\Súťaž\20161012_10281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866927"/>
            <a:ext cx="3984171" cy="2991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6929454" y="1643050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Počet žiakov: 6</a:t>
            </a:r>
          </a:p>
          <a:p>
            <a:r>
              <a:rPr lang="sk-SK" dirty="0" smtClean="0"/>
              <a:t>Ročník: prípravný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64784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971816"/>
          </a:xfrm>
        </p:spPr>
        <p:txBody>
          <a:bodyPr>
            <a:normAutofit/>
          </a:bodyPr>
          <a:lstStyle/>
          <a:p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Pedagóg: Mgr. Zuzana </a:t>
            </a:r>
            <a:r>
              <a:rPr lang="sk-SK" sz="1800" dirty="0" err="1" smtClean="0">
                <a:solidFill>
                  <a:schemeClr val="accent6">
                    <a:lumMod val="75000"/>
                  </a:schemeClr>
                </a:solidFill>
              </a:rPr>
              <a:t>Bujákyová</a:t>
            </a:r>
            <a:endParaRPr lang="sk-SK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Kontaktná osoba : Mgr. Tomáš </a:t>
            </a:r>
            <a:r>
              <a:rPr lang="sk-SK" sz="1800" dirty="0" err="1" smtClean="0">
                <a:solidFill>
                  <a:schemeClr val="accent6">
                    <a:lumMod val="75000"/>
                  </a:schemeClr>
                </a:solidFill>
              </a:rPr>
              <a:t>Topolčanský</a:t>
            </a:r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,  0902 509 507, 			 </a:t>
            </a:r>
            <a:r>
              <a:rPr lang="sk-SK" sz="1800" dirty="0" err="1" smtClean="0">
                <a:solidFill>
                  <a:schemeClr val="accent6">
                    <a:lumMod val="75000"/>
                  </a:schemeClr>
                </a:solidFill>
              </a:rPr>
              <a:t>tomastopolcansky@gmail.com</a:t>
            </a:r>
            <a:endParaRPr lang="sk-SK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Počet žiakov, ktorí sa do aktivít zapojili: 6</a:t>
            </a:r>
          </a:p>
          <a:p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Počet žiakov školy : 60</a:t>
            </a:r>
          </a:p>
          <a:p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Trieda: 8.A – prípravný ročník</a:t>
            </a:r>
          </a:p>
          <a:p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Názov dennej témy: </a:t>
            </a:r>
            <a:r>
              <a:rPr lang="sk-SK" sz="1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Hovorme o jedle - chlieb, pečivo, obilniny, </a:t>
            </a:r>
          </a:p>
          <a:p>
            <a:r>
              <a:rPr lang="sk-SK" sz="1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cestoviny, zemiaky</a:t>
            </a:r>
          </a:p>
          <a:p>
            <a:endParaRPr lang="sk-SK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14348" y="428604"/>
            <a:ext cx="7620000" cy="990600"/>
          </a:xfrm>
        </p:spPr>
        <p:txBody>
          <a:bodyPr>
            <a:normAutofit fontScale="90000"/>
          </a:bodyPr>
          <a:lstStyle/>
          <a:p>
            <a:r>
              <a:rPr lang="sk-SK" sz="18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Názov školy</a:t>
            </a:r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:  SÚKROMNÁ ZÁKLADNÁ ŠKOLA S MATERSKOU ŠKOLOU PRE     </a:t>
            </a:r>
            <a:b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                       ŽIAKOV A DETI S AUTIZMOM, MYSLAVKÁ 401, KOŠICE</a:t>
            </a:r>
            <a:b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18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 školy</a:t>
            </a:r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:      ŠPECIÁLNA ZÁKLADNÁ A MATERSKÁ ŠKOLA PRE ŽIAKOV      </a:t>
            </a:r>
            <a:b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                        A DETI  S AUTIZMOM</a:t>
            </a:r>
            <a:b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18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Adresa školy</a:t>
            </a:r>
            <a:r>
              <a:rPr lang="sk-SK" sz="1800" dirty="0" smtClean="0">
                <a:solidFill>
                  <a:schemeClr val="accent6">
                    <a:lumMod val="75000"/>
                  </a:schemeClr>
                </a:solidFill>
              </a:rPr>
              <a:t>: MYSLAVKÁ 401, KOŠICE - MYSLAVA</a:t>
            </a:r>
            <a:endParaRPr lang="sk-SK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25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ežný">
  <a:themeElements>
    <a:clrScheme name="Bežný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ežný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žný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258</TotalTime>
  <Words>241</Words>
  <Application>Microsoft Office PowerPoint</Application>
  <PresentationFormat>Prezentácia na obrazovke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Bežný</vt:lpstr>
      <vt:lpstr>Hovorme o jedle - chlieb, pečivo, obilniny, cestoviny, zemiaky</vt:lpstr>
      <vt:lpstr>Aktivity</vt:lpstr>
      <vt:lpstr>1. Ovoniavanie, ohmatávanie cestovín, pečiva, zemiakov, ryže a kukurice</vt:lpstr>
      <vt:lpstr>  2. Hovorme o jedle – odkiaľ sa vzala múka,  chlieb, pečivo, cestoviny, pukance, rizoto a hranolky </vt:lpstr>
      <vt:lpstr>3. Vyhľadávame a priraďujeme zrná/semená/plody ku obrázku </vt:lpstr>
      <vt:lpstr>4. Výtvarné prevedenie kukurice a zemiakov odtláčaním </vt:lpstr>
      <vt:lpstr>Názov školy:  SÚKROMNÁ ZÁKLADNÁ ŠKOLA S MATERSKOU ŠKOLOU PRE                             ŽIAKOV A DETI S AUTIZMOM, MYSLAVKÁ 401, KOŠICE Typ školy:      ŠPECIÁLNA ZÁKLADNÁ A MATERSKÁ ŠKOLA PRE ŽIAKOV                               A DETI  S AUTIZMOM Adresa školy: MYSLAVKÁ 401, KOŠICE - MYSLAVA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Admin</dc:creator>
  <cp:lastModifiedBy>Uzivatel</cp:lastModifiedBy>
  <cp:revision>19</cp:revision>
  <dcterms:created xsi:type="dcterms:W3CDTF">2016-10-10T15:22:31Z</dcterms:created>
  <dcterms:modified xsi:type="dcterms:W3CDTF">2016-10-28T21:25:00Z</dcterms:modified>
</cp:coreProperties>
</file>